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626" r:id="rId2"/>
    <p:sldId id="628" r:id="rId3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preferSingleView="1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92" y="392"/>
      </p:cViewPr>
      <p:guideLst>
        <p:guide orient="horz" pos="2160"/>
        <p:guide pos="3120"/>
      </p:guideLst>
    </p:cSldViewPr>
  </p:slide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04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744" y="4211960"/>
            <a:ext cx="46805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in a study of 295 women in the UK &amp; Belgium, using a 1-10 emotional closeness scale, average score for the support clique was a little less than 7, while for the rest of the sympathy group it was about 5½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8244408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the full active social network </a:t>
            </a:r>
            <a:r>
              <a:rPr lang="mr-IN" sz="1100" i="1" dirty="0"/>
              <a:t>–</a:t>
            </a:r>
            <a:r>
              <a:rPr lang="en-US" sz="1100" i="1" dirty="0"/>
              <a:t> all those with whom one has a ‘personalized’ relationship &amp; wants to maintain some contact with </a:t>
            </a:r>
            <a:r>
              <a:rPr lang="mr-IN" sz="1100" i="1" dirty="0"/>
              <a:t>–</a:t>
            </a:r>
            <a:r>
              <a:rPr lang="en-US" sz="1100" i="1" dirty="0"/>
              <a:t> tends to serve a more ‘contacts’ &amp; ‘information source’ function, although ‘social identity theory’ highlights group membership can provide important identity benefits too</a:t>
            </a:r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68476"/>
            <a:ext cx="84201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302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6121" y="228601"/>
            <a:ext cx="2313119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761" y="228601"/>
            <a:ext cx="6774260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761" y="1600200"/>
            <a:ext cx="454369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6761" y="3925889"/>
            <a:ext cx="454369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600200"/>
            <a:ext cx="454369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54369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25889"/>
            <a:ext cx="454369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6761" y="228600"/>
            <a:ext cx="925247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6761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6761" y="1600200"/>
            <a:ext cx="9252479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sympathy group/good relationships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28575" cmpd="sng">
              <a:solidFill>
                <a:srgbClr val="008000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16495" y="1484784"/>
            <a:ext cx="3240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the ‘sympathy group’ are described as people who would be ‘devastated’ by the death of someone else in the group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5047" y="1268760"/>
            <a:ext cx="4404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 average - including those in the ‘support clique’ - there are roughly 15 people in the ‘sympathy group’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they are not so deeply close as those who are also in the ‘clique’ and they are probably seen about monthly rather than approximately weekly for the ‘clique’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emotionally neutral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60879" y="3933057"/>
            <a:ext cx="202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intensely     close/intimate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3080" y="4963150"/>
            <a:ext cx="4237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although both ‘sympathy group’ &amp; ‘support clique’ numbers are limited by available time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the size of the latter is also dependent on 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mentalising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ability (perspective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taking competence), while the former possibly depends more on memory capacity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002" y="2848868"/>
            <a:ext cx="3233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typically there are about 3 x as many people in the ‘sympathy group’ as in the ‘support clique’ </a:t>
            </a:r>
            <a:r>
              <a:rPr lang="mr-IN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and in both there are usually a considerably higher proportion of same sex contacts; people from large families may not have much time/space left in their sympathy group for non-family friends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81192" y="3287886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emotional closeness changes &amp; it takes time &amp; regular contact to maintain </a:t>
            </a:r>
            <a:r>
              <a:rPr lang="mr-IN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this is especially true for non-family friendships</a:t>
            </a:r>
          </a:p>
        </p:txBody>
      </p:sp>
    </p:spTree>
    <p:extLst>
      <p:ext uri="{BB962C8B-B14F-4D97-AF65-F5344CB8AC3E}">
        <p14:creationId xmlns:p14="http://schemas.microsoft.com/office/powerpoint/2010/main" val="36147242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affinity groups &amp; active networks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28575" cmpd="sng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99FF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28575" cmpd="sng">
              <a:solidFill>
                <a:srgbClr val="FFCC00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24286" y="1472990"/>
            <a:ext cx="3896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one’s full ‘active network’ is made up mostly of ‘acquaintances’ - all the people with whom one has a ‘personalized’ relationship and who one wants to maintain some contact with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1095" y="1052737"/>
            <a:ext cx="38224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 average there are about 150 people in a personal full ‘active network’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with a natural range of approximately 100-250; it correlates with pre-industrial village size &amp; earlier tribal size; the active network may well serve both territorial &amp; mate-access functions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1032" y="5129897"/>
            <a:ext cx="4536504" cy="1323439"/>
          </a:xfrm>
          <a:prstGeom prst="rect">
            <a:avLst/>
          </a:prstGeom>
          <a:noFill/>
          <a:ln w="9525" cmpd="sng">
            <a:solidFill>
              <a:schemeClr val="accent1">
                <a:lumMod val="50000"/>
              </a:schemeClr>
            </a:solidFill>
            <a:prstDash val="dash"/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social identity theory (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haslam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, 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cruwys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, et al) highlights the considerable health gains obtainable through identification &amp; participation with a variety of groups, that may be populated by acquaintances rather than friends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emotionally neutral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4888" y="3894147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intensely   close/intimate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5552" y="2996952"/>
            <a:ext cx="347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successive network layers increase in numbers by a factor of about 3, and tend to involve relationships that demand less time investment to maintain &amp; that are less emotionally close </a:t>
            </a:r>
            <a:r>
              <a:rPr lang="mr-IN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however different network layers respond to different needs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65168" y="3431902"/>
            <a:ext cx="3090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the smaller </a:t>
            </a:r>
            <a:r>
              <a:rPr lang="mr-IN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approximately 50 sized </a:t>
            </a:r>
            <a:r>
              <a:rPr lang="mr-IN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affinity or foraging group probably primitively had a largely anti-predation function</a:t>
            </a:r>
          </a:p>
        </p:txBody>
      </p:sp>
    </p:spTree>
    <p:extLst>
      <p:ext uri="{BB962C8B-B14F-4D97-AF65-F5344CB8AC3E}">
        <p14:creationId xmlns:p14="http://schemas.microsoft.com/office/powerpoint/2010/main" val="24759195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13658</TotalTime>
  <Words>407</Words>
  <Application>Microsoft Macintosh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Mangal</vt:lpstr>
      <vt:lpstr>Tahoma</vt:lpstr>
      <vt:lpstr>Wingdings</vt:lpstr>
      <vt:lpstr>Compass</vt:lpstr>
      <vt:lpstr>sympathy group/good relationships</vt:lpstr>
      <vt:lpstr>affinity groups &amp; active networks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705</cp:revision>
  <cp:lastPrinted>2018-02-27T08:07:43Z</cp:lastPrinted>
  <dcterms:created xsi:type="dcterms:W3CDTF">2003-01-22T11:21:49Z</dcterms:created>
  <dcterms:modified xsi:type="dcterms:W3CDTF">2018-02-27T08:07:57Z</dcterms:modified>
</cp:coreProperties>
</file>